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19"/>
  </p:notesMasterIdLst>
  <p:handoutMasterIdLst>
    <p:handoutMasterId r:id="rId20"/>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1" r:id="rId16"/>
    <p:sldId id="299" r:id="rId17"/>
    <p:sldId id="30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105" d="100"/>
          <a:sy n="105" d="100"/>
        </p:scale>
        <p:origin x="141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10/14/2022</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10/14/2022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10/14/2022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10/14/2022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10/14/2022</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datalab.ccsd.ne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lvl="0" algn="r">
              <a:spcAft>
                <a:spcPts val="0"/>
              </a:spcAft>
              <a:buSzPts val="2325"/>
            </a:pPr>
            <a:r>
              <a:rPr lang="en-US" sz="2000" dirty="0">
                <a:solidFill>
                  <a:srgbClr val="191919"/>
                </a:solidFill>
                <a:latin typeface="Garamond"/>
                <a:ea typeface="Garamond"/>
                <a:cs typeface="Garamond"/>
                <a:sym typeface="Garamond"/>
              </a:rPr>
              <a:t> </a:t>
            </a:r>
            <a:r>
              <a:rPr lang="en-US" sz="2400" dirty="0">
                <a:solidFill>
                  <a:srgbClr val="191919"/>
                </a:solidFill>
                <a:latin typeface="Franklin Gothic"/>
                <a:ea typeface="Franklin Gothic"/>
                <a:cs typeface="Franklin Gothic"/>
                <a:sym typeface="Franklin Gothic"/>
              </a:rPr>
              <a:t>School/</a:t>
            </a:r>
            <a:r>
              <a:rPr lang="en-US" sz="2400" dirty="0" err="1">
                <a:solidFill>
                  <a:srgbClr val="191919"/>
                </a:solidFill>
                <a:latin typeface="Franklin Gothic"/>
                <a:ea typeface="Franklin Gothic"/>
                <a:cs typeface="Franklin Gothic"/>
                <a:sym typeface="Franklin Gothic"/>
              </a:rPr>
              <a:t>Escuela</a:t>
            </a:r>
            <a:r>
              <a:rPr lang="en-US" sz="2400" smtClean="0">
                <a:solidFill>
                  <a:srgbClr val="191919"/>
                </a:solidFill>
                <a:latin typeface="Franklin Gothic"/>
                <a:ea typeface="Franklin Gothic"/>
                <a:cs typeface="Franklin Gothic"/>
                <a:sym typeface="Franklin Gothic"/>
              </a:rPr>
              <a:t>: Ruben </a:t>
            </a:r>
            <a:r>
              <a:rPr lang="en-US" sz="2400" dirty="0">
                <a:solidFill>
                  <a:srgbClr val="191919"/>
                </a:solidFill>
                <a:latin typeface="Franklin Gothic"/>
                <a:ea typeface="Franklin Gothic"/>
                <a:cs typeface="Franklin Gothic"/>
                <a:sym typeface="Franklin Gothic"/>
              </a:rPr>
              <a:t>P. Diaz</a:t>
            </a:r>
            <a:endParaRPr lang="en-US" sz="2400" dirty="0"/>
          </a:p>
          <a:p>
            <a:pPr lvl="0" algn="r">
              <a:spcBef>
                <a:spcPts val="200"/>
              </a:spcBef>
              <a:spcAft>
                <a:spcPts val="0"/>
              </a:spcAft>
              <a:buSzPts val="2800"/>
            </a:pPr>
            <a:r>
              <a:rPr lang="en-US" sz="2400" dirty="0" smtClean="0">
                <a:solidFill>
                  <a:srgbClr val="191919"/>
                </a:solidFill>
                <a:latin typeface="Franklin Gothic"/>
                <a:ea typeface="Franklin Gothic"/>
                <a:cs typeface="Franklin Gothic"/>
                <a:sym typeface="Franklin Gothic"/>
              </a:rPr>
              <a:t>Date/Fecha:09/01/2022</a:t>
            </a:r>
            <a:endParaRPr lang="en-US" sz="2400" dirty="0"/>
          </a:p>
          <a:p>
            <a:pPr lvl="0" algn="r">
              <a:spcBef>
                <a:spcPts val="200"/>
              </a:spcBef>
              <a:spcAft>
                <a:spcPts val="0"/>
              </a:spcAft>
              <a:buSzPts val="2800"/>
            </a:pPr>
            <a:r>
              <a:rPr lang="en-US" sz="2400" dirty="0">
                <a:solidFill>
                  <a:srgbClr val="191919"/>
                </a:solidFill>
                <a:latin typeface="Franklin Gothic"/>
                <a:ea typeface="Franklin Gothic"/>
                <a:cs typeface="Franklin Gothic"/>
                <a:sym typeface="Franklin Gothic"/>
              </a:rPr>
              <a:t>Time/Hora: 9:00 am- </a:t>
            </a:r>
            <a:r>
              <a:rPr lang="en-US" sz="2400" dirty="0" smtClean="0">
                <a:solidFill>
                  <a:srgbClr val="191919"/>
                </a:solidFill>
                <a:latin typeface="Franklin Gothic"/>
                <a:ea typeface="Franklin Gothic"/>
                <a:cs typeface="Franklin Gothic"/>
                <a:sym typeface="Franklin Gothic"/>
              </a:rPr>
              <a:t>10:30 </a:t>
            </a:r>
            <a:r>
              <a:rPr lang="en-US" sz="2400" dirty="0">
                <a:solidFill>
                  <a:srgbClr val="191919"/>
                </a:solidFill>
                <a:latin typeface="Franklin Gothic"/>
                <a:ea typeface="Franklin Gothic"/>
                <a:cs typeface="Franklin Gothic"/>
                <a:sym typeface="Franklin Gothic"/>
              </a:rPr>
              <a:t>am</a:t>
            </a:r>
            <a:endParaRPr lang="en-US" sz="2400" dirty="0"/>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647666"/>
            <a:ext cx="7788075" cy="3661694"/>
          </a:xfrm>
        </p:spPr>
        <p:txBody>
          <a:bodyPr>
            <a:normAutofit/>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0" lvl="0" indent="0" defTabSz="457200">
              <a:lnSpc>
                <a:spcPct val="100000"/>
              </a:lnSpc>
              <a:spcBef>
                <a:spcPct val="20000"/>
              </a:spcBef>
              <a:spcAft>
                <a:spcPts val="600"/>
              </a:spcAft>
              <a:buClr>
                <a:srgbClr val="83992A"/>
              </a:buClr>
              <a:buSzPct val="115000"/>
              <a:buNone/>
              <a:defRPr/>
            </a:pPr>
            <a:r>
              <a:rPr lang="en-US" altLang="en-US" sz="1800" dirty="0" smtClean="0">
                <a:solidFill>
                  <a:prstClr val="white">
                    <a:lumMod val="85000"/>
                    <a:lumOff val="15000"/>
                  </a:prstClr>
                </a:solidFill>
                <a:latin typeface="Garamond"/>
                <a:hlinkClick r:id="rId2"/>
              </a:rPr>
              <a:t>https</a:t>
            </a:r>
            <a:r>
              <a:rPr lang="en-US" altLang="en-US" sz="1800" dirty="0">
                <a:solidFill>
                  <a:prstClr val="white">
                    <a:lumMod val="85000"/>
                    <a:lumOff val="15000"/>
                  </a:prstClr>
                </a:solidFill>
                <a:latin typeface="Garamond"/>
                <a:hlinkClick r:id="rId2"/>
              </a:rPr>
              <a:t>://datalab.ccsd.net</a:t>
            </a:r>
            <a:endParaRPr lang="en-US" altLang="en-US" sz="1800" dirty="0">
              <a:solidFill>
                <a:prstClr val="white">
                  <a:lumMod val="85000"/>
                  <a:lumOff val="15000"/>
                </a:prstClr>
              </a:solidFill>
              <a:latin typeface="Garamond"/>
            </a:endParaRP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16</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2077701" y="0"/>
            <a:ext cx="4633613" cy="3127248"/>
          </a:xfrm>
          <a:prstGeom prst="rect">
            <a:avLst/>
          </a:prstGeom>
        </p:spPr>
      </p:pic>
      <p:pic>
        <p:nvPicPr>
          <p:cNvPr id="5" name="Picture 4"/>
          <p:cNvPicPr>
            <a:picLocks noChangeAspect="1"/>
          </p:cNvPicPr>
          <p:nvPr/>
        </p:nvPicPr>
        <p:blipFill>
          <a:blip r:embed="rId3"/>
          <a:stretch>
            <a:fillRect/>
          </a:stretch>
        </p:blipFill>
        <p:spPr>
          <a:xfrm>
            <a:off x="2880359" y="3348799"/>
            <a:ext cx="3540633" cy="2411155"/>
          </a:xfrm>
          <a:prstGeom prst="rect">
            <a:avLst/>
          </a:prstGeom>
        </p:spPr>
      </p:pic>
    </p:spTree>
    <p:extLst>
      <p:ext uri="{BB962C8B-B14F-4D97-AF65-F5344CB8AC3E}">
        <p14:creationId xmlns:p14="http://schemas.microsoft.com/office/powerpoint/2010/main" val="395734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indent="-162557">
              <a:lnSpc>
                <a:spcPct val="80000"/>
              </a:lnSpc>
              <a:spcBef>
                <a:spcPts val="0"/>
              </a:spcBef>
              <a:spcAft>
                <a:spcPts val="0"/>
              </a:spcAft>
              <a:buClr>
                <a:srgbClr val="5588BB"/>
              </a:buClr>
              <a:buSzPts val="2200"/>
              <a:buFont typeface="Libre Franklin Thin"/>
              <a:buChar char="❏"/>
            </a:pPr>
            <a:r>
              <a:rPr lang="en-US" sz="3600" u="sng" dirty="0">
                <a:solidFill>
                  <a:schemeClr val="dk1"/>
                </a:solidFill>
                <a:latin typeface="Libre Franklin Thin"/>
                <a:ea typeface="Libre Franklin Thin"/>
                <a:cs typeface="Libre Franklin Thin"/>
                <a:sym typeface="Libre Franklin Thin"/>
              </a:rPr>
              <a:t>See Diaz School Budget</a:t>
            </a: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3550</TotalTime>
  <Words>870</Words>
  <Application>Microsoft Office PowerPoint</Application>
  <PresentationFormat>On-screen Show (4:3)</PresentationFormat>
  <Paragraphs>76</Paragraphs>
  <Slides>16</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16</vt:i4>
      </vt:variant>
    </vt:vector>
  </HeadingPairs>
  <TitlesOfParts>
    <vt:vector size="32" baseType="lpstr">
      <vt:lpstr>Arial</vt:lpstr>
      <vt:lpstr>Calibri</vt:lpstr>
      <vt:lpstr>Candara</vt:lpstr>
      <vt:lpstr>Century Gothic</vt:lpstr>
      <vt:lpstr>Franklin Gothic</vt:lpstr>
      <vt:lpstr>Franklin Gothic Book</vt:lpstr>
      <vt:lpstr>Franklin Gothic Demi</vt:lpstr>
      <vt:lpstr>Franklin Gothic Demi Cond</vt:lpstr>
      <vt:lpstr>Garamond</vt:lpstr>
      <vt:lpstr>Libre Franklin Thin</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118</cp:revision>
  <cp:lastPrinted>2019-08-05T03:47:46Z</cp:lastPrinted>
  <dcterms:created xsi:type="dcterms:W3CDTF">2018-07-16T15:51:20Z</dcterms:created>
  <dcterms:modified xsi:type="dcterms:W3CDTF">2022-10-14T18:44:09Z</dcterms:modified>
</cp:coreProperties>
</file>